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125" y="-5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E02D-DE2A-8E4A-816C-B6B2F3B97C1B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72A8-72D3-724D-B9C5-46DD358D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72A8-72D3-724D-B9C5-46DD358D3A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2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3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5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72AF2-8EFB-6A47-AF64-1627D8979E39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E5BE-658B-C649-9934-CEB945B75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00" y="1816100"/>
            <a:ext cx="6426200" cy="321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2629678"/>
            <a:ext cx="9144000" cy="42262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52000" y="9445"/>
            <a:ext cx="7291999" cy="13512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41325">
              <a:tabLst>
                <a:tab pos="5487988" algn="l"/>
                <a:tab pos="5942013" algn="l"/>
              </a:tabLst>
            </a:pPr>
            <a:r>
              <a:rPr lang="ro-RO" sz="2000" b="1" dirty="0" smtClean="0">
                <a:latin typeface="Arial"/>
                <a:cs typeface="Arial"/>
              </a:rPr>
              <a:t>Conversations from the Field on the</a:t>
            </a:r>
          </a:p>
          <a:p>
            <a:pPr defTabSz="441325">
              <a:tabLst>
                <a:tab pos="5487988" algn="l"/>
                <a:tab pos="5942013" algn="l"/>
              </a:tabLst>
            </a:pPr>
            <a:r>
              <a:rPr lang="ro-RO" sz="2000" b="1" dirty="0" smtClean="0">
                <a:latin typeface="Arial"/>
                <a:cs typeface="Arial"/>
              </a:rPr>
              <a:t>     Impact of Literacy Leadership:</a:t>
            </a:r>
          </a:p>
          <a:p>
            <a:pPr defTabSz="441325">
              <a:tabLst>
                <a:tab pos="5487988" algn="l"/>
                <a:tab pos="5942013" algn="l"/>
              </a:tabLst>
            </a:pPr>
            <a:r>
              <a:rPr lang="ro-RO" sz="2000" b="1" dirty="0" smtClean="0">
                <a:latin typeface="Arial"/>
                <a:cs typeface="Arial"/>
              </a:rPr>
              <a:t> </a:t>
            </a:r>
            <a:r>
              <a:rPr lang="ro-RO" b="1" dirty="0" smtClean="0">
                <a:latin typeface="Arial"/>
                <a:cs typeface="Arial"/>
              </a:rPr>
              <a:t>Cultivating Effectual Writing Teachers </a:t>
            </a:r>
          </a:p>
          <a:p>
            <a:pPr defTabSz="441325">
              <a:tabLst>
                <a:tab pos="5487988" algn="l"/>
                <a:tab pos="5942013" algn="l"/>
              </a:tabLst>
            </a:pPr>
            <a:r>
              <a:rPr lang="ro-RO" b="1" dirty="0" smtClean="0">
                <a:latin typeface="Arial"/>
                <a:cs typeface="Arial"/>
              </a:rPr>
              <a:t> and Building Teacher Writing Capacity</a:t>
            </a:r>
            <a:endParaRPr lang="ro-RO" b="1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6734" r="65189" b="23269"/>
          <a:stretch/>
        </p:blipFill>
        <p:spPr>
          <a:xfrm>
            <a:off x="0" y="0"/>
            <a:ext cx="1852001" cy="1351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360695"/>
            <a:ext cx="9143999" cy="127106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 smtClean="0"/>
              <a:t>  </a:t>
            </a:r>
          </a:p>
          <a:p>
            <a:pPr algn="just"/>
            <a:r>
              <a:rPr lang="ro-RO" sz="2000" b="1" dirty="0" smtClean="0">
                <a:solidFill>
                  <a:schemeClr val="tx1"/>
                </a:solidFill>
              </a:rPr>
              <a:t>             July 21, 2018 / 1:00 PM - 2:00 PM</a:t>
            </a:r>
          </a:p>
          <a:p>
            <a:pPr algn="just"/>
            <a:r>
              <a:rPr lang="ro-RO" sz="2000" b="1" dirty="0" smtClean="0">
                <a:solidFill>
                  <a:schemeClr val="tx1"/>
                </a:solidFill>
              </a:rPr>
              <a:t>      Austin Convention Center/ Theater 18D</a:t>
            </a:r>
          </a:p>
          <a:p>
            <a:pPr algn="just"/>
            <a:r>
              <a:rPr lang="ro-RO" sz="2000" b="1" dirty="0" smtClean="0">
                <a:solidFill>
                  <a:schemeClr val="tx1"/>
                </a:solidFill>
              </a:rPr>
              <a:t>                        1:00 PM - 2:00 PM</a:t>
            </a:r>
          </a:p>
          <a:p>
            <a:pPr algn="ctr"/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8801"/>
          <a:stretch/>
        </p:blipFill>
        <p:spPr>
          <a:xfrm>
            <a:off x="6979304" y="2672751"/>
            <a:ext cx="1478896" cy="174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129740" y="4239987"/>
            <a:ext cx="272151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    </a:t>
            </a:r>
            <a:r>
              <a:rPr lang="en-US" sz="1400" b="1" dirty="0" smtClean="0">
                <a:solidFill>
                  <a:srgbClr val="FFFFFF"/>
                </a:solidFill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</a:rPr>
              <a:t> Jason Lau, Principal  </a:t>
            </a:r>
            <a:endParaRPr lang="en-US" sz="1200" b="1" dirty="0">
              <a:solidFill>
                <a:srgbClr val="FFFFFF"/>
              </a:solidFill>
            </a:endParaRPr>
          </a:p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           </a:t>
            </a:r>
            <a:r>
              <a:rPr lang="en-US" sz="1050" dirty="0" smtClean="0">
                <a:solidFill>
                  <a:srgbClr val="FFFFFF"/>
                </a:solidFill>
              </a:rPr>
              <a:t>Westwood Elem School- De Pere, WI  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720" y="4193821"/>
            <a:ext cx="31864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Earlisha J. Whitfield, Ed.S.-Assistant Principal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         </a:t>
            </a:r>
            <a:r>
              <a:rPr lang="en-US" sz="1050" dirty="0" smtClean="0">
                <a:solidFill>
                  <a:schemeClr val="bg1"/>
                </a:solidFill>
              </a:rPr>
              <a:t>Iberville Charter Academy, Plaquemine LA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5492" y="6378863"/>
            <a:ext cx="32684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Alicia Bennett, NBCT,  1</a:t>
            </a:r>
            <a:r>
              <a:rPr lang="en-US" sz="1200" b="1" baseline="30000" dirty="0" smtClean="0">
                <a:solidFill>
                  <a:srgbClr val="FFFFFF"/>
                </a:solidFill>
              </a:rPr>
              <a:t>st</a:t>
            </a:r>
            <a:r>
              <a:rPr lang="en-US" sz="1200" b="1" dirty="0" smtClean="0">
                <a:solidFill>
                  <a:srgbClr val="FFFFFF"/>
                </a:solidFill>
              </a:rPr>
              <a:t> Grade Instructor</a:t>
            </a:r>
          </a:p>
          <a:p>
            <a:pPr algn="ctr"/>
            <a:r>
              <a:rPr lang="en-US" sz="1050" dirty="0" smtClean="0">
                <a:solidFill>
                  <a:srgbClr val="FFFFFF"/>
                </a:solidFill>
              </a:rPr>
              <a:t>The Dunham School, Baton Rouge, LA 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87205" y="4193821"/>
            <a:ext cx="31637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</a:t>
            </a:r>
            <a:r>
              <a:rPr lang="en-US" sz="1200" dirty="0" smtClean="0"/>
              <a:t> 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Nakia Jackson, Ed.S., - Principal 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Audubon Elementary Baton Rouge, LA   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862" y="2645988"/>
            <a:ext cx="1692465" cy="175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848574" y="6396871"/>
            <a:ext cx="28802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FF"/>
                </a:solidFill>
                <a:latin typeface="+mj-lt"/>
              </a:rPr>
              <a:t>Ellen Daughtery, NBCT- Literacy Coach</a:t>
            </a:r>
          </a:p>
          <a:p>
            <a:pPr algn="ctr"/>
            <a:r>
              <a:rPr lang="en-US" sz="1050" dirty="0" smtClean="0">
                <a:solidFill>
                  <a:srgbClr val="FFFFFF"/>
                </a:solidFill>
                <a:latin typeface="+mj-lt"/>
              </a:rPr>
              <a:t>University Lab School, LSU, Baton Rouge , LA  </a:t>
            </a:r>
            <a:endParaRPr lang="en-US" sz="105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t="6673"/>
          <a:stretch/>
        </p:blipFill>
        <p:spPr>
          <a:xfrm>
            <a:off x="5516085" y="4670454"/>
            <a:ext cx="1515872" cy="189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Dr M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93" y="124742"/>
            <a:ext cx="1688594" cy="187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5751521" y="1838037"/>
            <a:ext cx="3531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    </a:t>
            </a:r>
            <a:r>
              <a:rPr lang="en-US" sz="1600" b="1" dirty="0" smtClean="0">
                <a:solidFill>
                  <a:srgbClr val="FFBF18"/>
                </a:solidFill>
              </a:rPr>
              <a:t> </a:t>
            </a:r>
            <a:endParaRPr 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Margaret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Mary Sulentic Dowell, PhD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631761"/>
            <a:ext cx="221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540" y="2645988"/>
            <a:ext cx="1564120" cy="177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0" y="4670454"/>
            <a:ext cx="1542941" cy="187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Rectangle 31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59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133</Words>
  <Application>Microsoft Office PowerPoint</Application>
  <PresentationFormat>On-screen Show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Louisiana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Earlisha  Whitfield</dc:creator>
  <cp:lastModifiedBy>reviewer</cp:lastModifiedBy>
  <cp:revision>38</cp:revision>
  <cp:lastPrinted>2018-07-10T20:16:12Z</cp:lastPrinted>
  <dcterms:created xsi:type="dcterms:W3CDTF">2018-06-30T05:08:10Z</dcterms:created>
  <dcterms:modified xsi:type="dcterms:W3CDTF">2018-07-15T20:54:00Z</dcterms:modified>
</cp:coreProperties>
</file>